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79624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56650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7590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5595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9423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3189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4419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53002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90664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7786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7946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FBA84-7655-494C-8C65-FD1138FDA653}" type="datetimeFigureOut">
              <a:rPr lang="en-ZA" smtClean="0"/>
              <a:t>2016-08-17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4A633-C887-4A09-B1BE-943101AB9CA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7352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COSTING OF TRAINING</a:t>
            </a:r>
            <a:endParaRPr lang="en-Z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DESCRIPTION/ DEFINITION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Budget</a:t>
            </a:r>
          </a:p>
          <a:p>
            <a:pPr marL="514350" indent="-514350">
              <a:buFont typeface="+mj-lt"/>
              <a:buAutoNum type="arabicPeriod"/>
            </a:pPr>
            <a:endParaRPr lang="en-ZA" dirty="0"/>
          </a:p>
          <a:p>
            <a:r>
              <a:rPr lang="en-ZA" dirty="0" smtClean="0"/>
              <a:t>BUDGETARY METHODS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Central budget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Individual training budgets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Share budgets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70543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316" y="368968"/>
            <a:ext cx="10471484" cy="58079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ZA" dirty="0" smtClean="0"/>
              <a:t>2. ORGANISING</a:t>
            </a:r>
          </a:p>
          <a:p>
            <a:pPr marL="0" indent="0">
              <a:buNone/>
            </a:pPr>
            <a:r>
              <a:rPr lang="en-ZA" dirty="0" smtClean="0"/>
              <a:t>2.1 DESCRIPTION</a:t>
            </a:r>
          </a:p>
          <a:p>
            <a:pPr marL="0" indent="0">
              <a:buNone/>
            </a:pPr>
            <a:r>
              <a:rPr lang="en-ZA" dirty="0" smtClean="0"/>
              <a:t>2.2 STEPS</a:t>
            </a:r>
          </a:p>
          <a:p>
            <a:pPr marL="0" indent="0">
              <a:buNone/>
            </a:pPr>
            <a:r>
              <a:rPr lang="en-ZA" dirty="0" smtClean="0"/>
              <a:t>2.3 ITEMS TO CONSIDER DURING PROCESS</a:t>
            </a:r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 smtClean="0"/>
              <a:t>3. DIRECTING/ LEADING/ ACTIVATING</a:t>
            </a:r>
          </a:p>
          <a:p>
            <a:pPr marL="0" indent="0">
              <a:buNone/>
            </a:pPr>
            <a:r>
              <a:rPr lang="en-ZA" dirty="0" smtClean="0"/>
              <a:t>3.1 DESCRIPTION</a:t>
            </a:r>
          </a:p>
          <a:p>
            <a:pPr marL="0" indent="0">
              <a:buNone/>
            </a:pPr>
            <a:r>
              <a:rPr lang="en-ZA" dirty="0" smtClean="0"/>
              <a:t>3.2 ACTIVITIES</a:t>
            </a:r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 smtClean="0"/>
              <a:t>4. CONTROL</a:t>
            </a:r>
          </a:p>
          <a:p>
            <a:pPr marL="0" indent="0">
              <a:buNone/>
            </a:pPr>
            <a:r>
              <a:rPr lang="en-ZA" dirty="0" smtClean="0"/>
              <a:t>4.1 DESCRIPTION</a:t>
            </a:r>
          </a:p>
          <a:p>
            <a:pPr marL="0" indent="0">
              <a:buNone/>
            </a:pPr>
            <a:r>
              <a:rPr lang="en-ZA" dirty="0" smtClean="0"/>
              <a:t>4.2 PHASES (4)</a:t>
            </a:r>
          </a:p>
          <a:p>
            <a:pPr marL="0" indent="0">
              <a:buNone/>
            </a:pPr>
            <a:r>
              <a:rPr lang="en-ZA" dirty="0" smtClean="0"/>
              <a:t>4.3 REASONS FOR CONTROL</a:t>
            </a:r>
          </a:p>
          <a:p>
            <a:pPr marL="0" indent="0">
              <a:buNone/>
            </a:pPr>
            <a:r>
              <a:rPr lang="en-ZA" dirty="0" smtClean="0"/>
              <a:t>4.4 REQUIREMENTS FOR CONTROL</a:t>
            </a:r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r>
              <a:rPr lang="en-ZA" dirty="0" smtClean="0"/>
              <a:t>5. STAFFING</a:t>
            </a:r>
          </a:p>
          <a:p>
            <a:pPr marL="0" indent="0">
              <a:buNone/>
            </a:pPr>
            <a:r>
              <a:rPr lang="en-ZA" smtClean="0"/>
              <a:t>5.1 DESCRIPTION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06378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ANTICIPATED NEEDS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LIST OF ANTICIPATED NEEDS</a:t>
            </a:r>
          </a:p>
          <a:p>
            <a:r>
              <a:rPr lang="en-ZA" dirty="0" smtClean="0"/>
              <a:t>DETERMINE POTENTIAL SAVINGS GENERATED</a:t>
            </a:r>
          </a:p>
          <a:p>
            <a:r>
              <a:rPr lang="en-ZA" dirty="0" smtClean="0"/>
              <a:t>CALCULATE POTENTIAL SAVINGS</a:t>
            </a:r>
          </a:p>
          <a:p>
            <a:r>
              <a:rPr lang="en-ZA" dirty="0" smtClean="0"/>
              <a:t>COMPARE COSTS TO SAVINGS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49692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337"/>
            <a:ext cx="10515600" cy="834189"/>
          </a:xfrm>
        </p:spPr>
        <p:txBody>
          <a:bodyPr/>
          <a:lstStyle/>
          <a:p>
            <a:pPr algn="ctr"/>
            <a:r>
              <a:rPr lang="en-ZA" dirty="0" smtClean="0"/>
              <a:t>COSTING GUIDELINES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62526"/>
            <a:ext cx="10515600" cy="5470358"/>
          </a:xfrm>
        </p:spPr>
        <p:txBody>
          <a:bodyPr>
            <a:normAutofit fontScale="85000" lnSpcReduction="20000"/>
          </a:bodyPr>
          <a:lstStyle/>
          <a:p>
            <a:r>
              <a:rPr lang="en-ZA" dirty="0" smtClean="0"/>
              <a:t>LIST OF ITEMS</a:t>
            </a:r>
          </a:p>
          <a:p>
            <a:r>
              <a:rPr lang="en-ZA" dirty="0" smtClean="0"/>
              <a:t>(FINAL) COST ANALYSIS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TRAINING COURSE COSTS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TRAINEE EXPENSES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CAPITAL (SERIOUS) COSTS FOR DEVELOPMENT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PRODUCTION/ DEVELOPMENT COSTS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START-UP COSTS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RECURRENT COSTS FOR OPERATIONS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COSTS DIRECTLY RELATED TO A SPECIFC TRAINING PROJECT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GENERAL OVERHEADS (FIXED COSTS)</a:t>
            </a:r>
          </a:p>
          <a:p>
            <a:r>
              <a:rPr lang="en-ZA" dirty="0" smtClean="0"/>
              <a:t>METHOD OF ASSESSING TOTAL VALUE OF BENEFITS AGAINST TOTAL COST (COST BENEFIT RATIO)</a:t>
            </a:r>
          </a:p>
          <a:p>
            <a:r>
              <a:rPr lang="en-ZA" dirty="0" smtClean="0"/>
              <a:t>STEPS TO GET THE MOST OUT OF A TRAINING BUDGET</a:t>
            </a:r>
          </a:p>
          <a:p>
            <a:r>
              <a:rPr lang="en-ZA" dirty="0" smtClean="0"/>
              <a:t>COST BENEFIT ANALYSIS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06304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TRAINING RESEARCH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7537"/>
            <a:ext cx="10515600" cy="4829426"/>
          </a:xfrm>
        </p:spPr>
        <p:txBody>
          <a:bodyPr>
            <a:normAutofit lnSpcReduction="10000"/>
          </a:bodyPr>
          <a:lstStyle/>
          <a:p>
            <a:r>
              <a:rPr lang="en-ZA" dirty="0" smtClean="0"/>
              <a:t>DESCRIPTION/ DEFINITION</a:t>
            </a:r>
          </a:p>
          <a:p>
            <a:r>
              <a:rPr lang="en-ZA" dirty="0" smtClean="0"/>
              <a:t>TYPES OF RESEARCH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BASIC/ EXPLORATORY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OPERATIONAL/ APPLIED</a:t>
            </a:r>
          </a:p>
          <a:p>
            <a:r>
              <a:rPr lang="en-ZA" dirty="0" smtClean="0"/>
              <a:t>RESEARCH METHODS/ INSTRUMENTS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HISTORICAL STUDIES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CASE STUDIES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FIELD STUDIES/ DESCRIPTIVE/ ANALYTICAL SURVEYS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LABORATORY EXPERIMENTS/ OBSERVATIONS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AGGREGATE QUANTITATIVE REVIEWS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47009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385011"/>
            <a:ext cx="10519611" cy="5791952"/>
          </a:xfrm>
        </p:spPr>
        <p:txBody>
          <a:bodyPr/>
          <a:lstStyle/>
          <a:p>
            <a:r>
              <a:rPr lang="en-ZA" dirty="0" smtClean="0"/>
              <a:t>PROCEDURE/ STEPS OF RESEARCH PROCESS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IDENTIFY/ DEFINE PROBLEM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DESCRIBE REASON FOR RESEARCH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ANALYSE SITUATION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COLLECT DATA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ANALYSE AND PROCESS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INTERPRET / PROCESS/ ANALYSE DATA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COMPILE INFORMATION INTO A REPORT 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SOLVE PROBLEM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18777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COMPUTERISED TRAINING MANAGEMENT SYSTEMS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CAPTURING ACTIVITIES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OBTAIN DATA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ANALYSE DATA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ORGANISE DATA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STORAGE, RETRIEVAL/ PROCESSING DATA TO INFORMATION</a:t>
            </a:r>
          </a:p>
          <a:p>
            <a:r>
              <a:rPr lang="en-ZA" dirty="0" smtClean="0"/>
              <a:t>ACRONYMN “”MIS”- DESCRIPTION/DEFINITION</a:t>
            </a:r>
          </a:p>
          <a:p>
            <a:r>
              <a:rPr lang="en-ZA" dirty="0" smtClean="0"/>
              <a:t>ADMINISTRATION ACTIVITIES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78227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RECORD KEEPING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 smtClean="0"/>
              <a:t>DESCRIPTION</a:t>
            </a:r>
          </a:p>
          <a:p>
            <a:r>
              <a:rPr lang="en-ZA" dirty="0" smtClean="0"/>
              <a:t>PURPOSES</a:t>
            </a:r>
          </a:p>
          <a:p>
            <a:r>
              <a:rPr lang="en-ZA" dirty="0" smtClean="0"/>
              <a:t>LIST OF ITEMS TO BE RECORDED</a:t>
            </a:r>
          </a:p>
          <a:p>
            <a:r>
              <a:rPr lang="en-ZA" dirty="0" smtClean="0"/>
              <a:t>TYPES OF REPORTING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Individual performances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Group performances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Career paths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Target training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Management needs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08242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SYSTEMS/ SOFTWARE PROGRAMMES</a:t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OPERATING SOFTWARE</a:t>
            </a:r>
          </a:p>
          <a:p>
            <a:r>
              <a:rPr lang="en-ZA" dirty="0" smtClean="0"/>
              <a:t>APPLICATION SOFTWARE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WORD PROCESSING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SPREADSHEETS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MANAGING AND PLANNING PROGRAMMES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GRAPHICS PROGRAMMES AND MULTIMEDIA SOFTWARE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COMMUNICATION PROGRAMMES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SPECIALIZED PERSONNEL ADMINISTRATIVE PROGRAMMES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5911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GENERAL MANAGEMENT PRINCIPLES WHEN MANAGING A TRAINING PROGRAMME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 smtClean="0"/>
              <a:t>ORGANOGRAM</a:t>
            </a:r>
          </a:p>
          <a:p>
            <a:r>
              <a:rPr lang="en-ZA" dirty="0" smtClean="0"/>
              <a:t>TRAINING MANAGER AS LINE MANAGER</a:t>
            </a:r>
          </a:p>
          <a:p>
            <a:r>
              <a:rPr lang="en-ZA" dirty="0" smtClean="0"/>
              <a:t>TRAINING MANAGER AS STAFF FUNCTIONARY</a:t>
            </a:r>
          </a:p>
          <a:p>
            <a:r>
              <a:rPr lang="en-ZA" dirty="0" smtClean="0"/>
              <a:t>TRAINING MANAGER AS FUNCTIONAL MANAGER</a:t>
            </a:r>
          </a:p>
          <a:p>
            <a:r>
              <a:rPr lang="en-ZA" dirty="0" smtClean="0"/>
              <a:t>MANGEMENT FUNCTIONS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PLANNING</a:t>
            </a:r>
          </a:p>
          <a:p>
            <a:pPr marL="0" indent="0">
              <a:buNone/>
            </a:pPr>
            <a:r>
              <a:rPr lang="en-ZA" dirty="0" smtClean="0"/>
              <a:t>1.1</a:t>
            </a:r>
          </a:p>
          <a:p>
            <a:pPr marL="0" indent="0">
              <a:buNone/>
            </a:pPr>
            <a:r>
              <a:rPr lang="en-ZA" dirty="0" smtClean="0"/>
              <a:t>1.2 PHASES – FIRST AND SECOND</a:t>
            </a:r>
          </a:p>
          <a:p>
            <a:pPr marL="0" indent="0">
              <a:buNone/>
            </a:pPr>
            <a:r>
              <a:rPr lang="en-ZA" dirty="0" smtClean="0"/>
              <a:t>1.3 REQUIREMENTS FOR SUCCESSFUL PLANNING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14264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340</Words>
  <Application>Microsoft Office PowerPoint</Application>
  <PresentationFormat>Widescreen</PresentationFormat>
  <Paragraphs>101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COSTING OF TRAINING</vt:lpstr>
      <vt:lpstr>ANTICIPATED NEEDS</vt:lpstr>
      <vt:lpstr>COSTING GUIDELINES</vt:lpstr>
      <vt:lpstr>TRAINING RESEARCH</vt:lpstr>
      <vt:lpstr>PowerPoint Presentation</vt:lpstr>
      <vt:lpstr>COMPUTERISED TRAINING MANAGEMENT SYSTEMS</vt:lpstr>
      <vt:lpstr>RECORD KEEPING</vt:lpstr>
      <vt:lpstr>SYSTEMS/ SOFTWARE PROGRAMMES </vt:lpstr>
      <vt:lpstr>GENERAL MANAGEMENT PRINCIPLES WHEN MANAGING A TRAINING PROGRAMME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Hazel</dc:creator>
  <cp:lastModifiedBy>Hazel</cp:lastModifiedBy>
  <cp:revision>5</cp:revision>
  <dcterms:created xsi:type="dcterms:W3CDTF">2016-08-17T15:51:07Z</dcterms:created>
  <dcterms:modified xsi:type="dcterms:W3CDTF">2016-08-17T16:26:27Z</dcterms:modified>
</cp:coreProperties>
</file>